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  <p:sldMasterId id="2147483802" r:id="rId4"/>
  </p:sldMasterIdLst>
  <p:notesMasterIdLst>
    <p:notesMasterId r:id="rId26"/>
  </p:notesMasterIdLst>
  <p:sldIdLst>
    <p:sldId id="361" r:id="rId5"/>
    <p:sldId id="257" r:id="rId6"/>
    <p:sldId id="262" r:id="rId7"/>
    <p:sldId id="267" r:id="rId8"/>
    <p:sldId id="268" r:id="rId9"/>
    <p:sldId id="270" r:id="rId10"/>
    <p:sldId id="274" r:id="rId11"/>
    <p:sldId id="278" r:id="rId12"/>
    <p:sldId id="363" r:id="rId13"/>
    <p:sldId id="284" r:id="rId14"/>
    <p:sldId id="293" r:id="rId15"/>
    <p:sldId id="295" r:id="rId16"/>
    <p:sldId id="297" r:id="rId17"/>
    <p:sldId id="298" r:id="rId18"/>
    <p:sldId id="299" r:id="rId19"/>
    <p:sldId id="279" r:id="rId20"/>
    <p:sldId id="280" r:id="rId21"/>
    <p:sldId id="281" r:id="rId22"/>
    <p:sldId id="302" r:id="rId23"/>
    <p:sldId id="305" r:id="rId24"/>
    <p:sldId id="306" r:id="rId25"/>
  </p:sldIdLst>
  <p:sldSz cx="9144000" cy="5143500" type="screen16x9"/>
  <p:notesSz cx="6858000" cy="9144000"/>
  <p:embeddedFontLst>
    <p:embeddedFont>
      <p:font typeface="Anton" pitchFamily="2" charset="0"/>
      <p:regular r:id="rId27"/>
    </p:embeddedFont>
    <p:embeddedFont>
      <p:font typeface="DM Sans" pitchFamily="2" charset="0"/>
      <p:regular r:id="rId28"/>
      <p:bold r:id="rId29"/>
      <p:italic r:id="rId30"/>
      <p:boldItalic r:id="rId31"/>
    </p:embeddedFont>
    <p:embeddedFont>
      <p:font typeface="Helvetica Neue Light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4cbfe83dc_1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24cbfe83dc_1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24cbfe83dc_1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9" name="Google Shape;799;g124cbfe83dc_1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1b559d6c06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11b559d6c06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da398d599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8" name="Google Shape;838;g1da398d599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da398d599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3" name="Google Shape;843;g1da398d599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da398d599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da398d599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24cbfe83dc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9" name="Google Shape;699;g124cbfe83dc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783944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4cbfe83dc_1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g124cbfe83dc_1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873270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24cbfe83dc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24cbfe83dc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694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7c75c94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g127c75c94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24cbfe83dc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6" name="Google Shape;616;g124cbfe83dc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251d8506b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251d8506b2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251d8506b2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251d8506b2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251d8506b2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251d8506b2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3e31f48c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33e31f48c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6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7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8" name="Google Shape;458;p1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59" name="Google Shape;459;p145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4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14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14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15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15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153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15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Con image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8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8239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3" r:id="rId3"/>
    <p:sldLayoutId id="2147483714" r:id="rId4"/>
    <p:sldLayoutId id="2147483715" r:id="rId5"/>
    <p:sldLayoutId id="2147483716" r:id="rId6"/>
    <p:sldLayoutId id="2147483718" r:id="rId7"/>
    <p:sldLayoutId id="2147483719" r:id="rId8"/>
    <p:sldLayoutId id="214748372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1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4" r:id="rId8"/>
    <p:sldLayoutId id="2147483796" r:id="rId9"/>
    <p:sldLayoutId id="214748380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27.png"/><Relationship Id="rId4" Type="http://schemas.openxmlformats.org/officeDocument/2006/relationships/hyperlink" Target="https://caniuse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02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4"/>
          <p:cNvSpPr txBox="1"/>
          <p:nvPr/>
        </p:nvSpPr>
        <p:spPr>
          <a:xfrm>
            <a:off x="1461288" y="16482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Nuevas implementaciones con </a:t>
            </a:r>
            <a:r>
              <a:rPr lang="es" sz="4000"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ECMAScript 10 y 11</a:t>
            </a:r>
            <a:endParaRPr sz="4000" b="1" i="0" u="none" strike="noStrike" cap="none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93"/>
          <p:cNvSpPr txBox="1"/>
          <p:nvPr/>
        </p:nvSpPr>
        <p:spPr>
          <a:xfrm>
            <a:off x="518600" y="751900"/>
            <a:ext cx="668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podemos destacar?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02" name="Google Shape;802;p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193"/>
          <p:cNvSpPr txBox="1"/>
          <p:nvPr/>
        </p:nvSpPr>
        <p:spPr>
          <a:xfrm>
            <a:off x="601050" y="1691388"/>
            <a:ext cx="4987200" cy="288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Las principales funcionalidades de este release son: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Operador nullish. Sirve para poder colocar un valor por default a variables que podrían ser nulas o indefinidas. A diferencia del operador ||, éstas filtran “falseys”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String.trim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(): Remueve los espacios innecesarios en una cadena. Sirve para validar cadenas enviadas vacías o eliminar los espacios iniciales y finales.</a:t>
            </a:r>
            <a:endParaRPr lang="es-ES"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457200" indent="-314325"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Variables privadas dentro de las clases: esto permite que algunas variables no sean accesibles desde el entorno de instancia de una clase y sólo puedan ser utilizadas de manera interna.</a:t>
            </a:r>
            <a:endParaRPr lang="es-ES"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endParaRPr sz="1350" b="1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04" name="Google Shape;804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7000" y="1885788"/>
            <a:ext cx="3475172" cy="1630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95"/>
          <p:cNvSpPr txBox="1"/>
          <p:nvPr/>
        </p:nvSpPr>
        <p:spPr>
          <a:xfrm>
            <a:off x="270475" y="193575"/>
            <a:ext cx="85983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Ejemplo de operador nullish y variables privadas</a:t>
            </a:r>
            <a:endParaRPr sz="3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9" name="Google Shape;819;p195"/>
          <p:cNvSpPr txBox="1"/>
          <p:nvPr/>
        </p:nvSpPr>
        <p:spPr>
          <a:xfrm>
            <a:off x="422275" y="4141450"/>
            <a:ext cx="861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EJEMPLO DE USO DE SPREAD OPERATOR Y REST OPERATOR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20" name="Google Shape;820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987" y="1381300"/>
            <a:ext cx="6419276" cy="349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99"/>
          <p:cNvSpPr txBox="1"/>
          <p:nvPr/>
        </p:nvSpPr>
        <p:spPr>
          <a:xfrm>
            <a:off x="1461300" y="192525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Javascript y ES12 / ES13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200"/>
          <p:cNvSpPr txBox="1"/>
          <p:nvPr/>
        </p:nvSpPr>
        <p:spPr>
          <a:xfrm>
            <a:off x="518600" y="751900"/>
            <a:ext cx="668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podemos destacar?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46" name="Google Shape;846;p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200"/>
          <p:cNvSpPr txBox="1"/>
          <p:nvPr/>
        </p:nvSpPr>
        <p:spPr>
          <a:xfrm>
            <a:off x="601050" y="1885805"/>
            <a:ext cx="4987200" cy="163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Las principales funcionalidades de este release son: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Método replaceAll asociado a strings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promise.any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Object.hasOwn()</a:t>
            </a: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endParaRPr lang="es" sz="1350" dirty="0">
              <a:latin typeface="DM Sans"/>
              <a:ea typeface="DM Sans"/>
              <a:cs typeface="DM Sans"/>
              <a:sym typeface="DM Sans"/>
            </a:endParaRPr>
          </a:p>
          <a:p>
            <a:pPr marL="142875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</a:pPr>
            <a:r>
              <a:rPr lang="es-AR" sz="1350" b="1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https://caniuse.com/</a:t>
            </a:r>
            <a:endParaRPr sz="1350" b="1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48" name="Google Shape;848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7000" y="1885788"/>
            <a:ext cx="3475172" cy="1630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201"/>
          <p:cNvSpPr txBox="1"/>
          <p:nvPr/>
        </p:nvSpPr>
        <p:spPr>
          <a:xfrm>
            <a:off x="270475" y="193575"/>
            <a:ext cx="85983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Ejemplo replaceAll</a:t>
            </a:r>
            <a:endParaRPr sz="35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4" name="Google Shape;854;p201"/>
          <p:cNvSpPr txBox="1"/>
          <p:nvPr/>
        </p:nvSpPr>
        <p:spPr>
          <a:xfrm>
            <a:off x="422275" y="4141450"/>
            <a:ext cx="861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EJEMPLO DE USO DE SPREAD OPERATOR Y REST OPERATOR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55" name="Google Shape;855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385" y="1265650"/>
            <a:ext cx="5424479" cy="29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Google Shape;701;p179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702" name="Google Shape;702;p17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3" name="Google Shape;703;p17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4" name="Google Shape;704;p179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Utilización ES6-ES9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5" name="Google Shape;705;p179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15-20 min</a:t>
            </a:r>
            <a:endParaRPr sz="2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6" name="Google Shape;706;p179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Pongamos en práctica algunos de los módulos vistos en los ejemplos</a:t>
            </a: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861990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180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712" name="Google Shape;712;p18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3" name="Google Shape;713;p180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4" name="Google Shape;714;p180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Utilización ES6-ES9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15" name="Google Shape;715;p1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80"/>
          <p:cNvSpPr txBox="1"/>
          <p:nvPr/>
        </p:nvSpPr>
        <p:spPr>
          <a:xfrm>
            <a:off x="501450" y="2164625"/>
            <a:ext cx="82590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Dados los objetos indicados en la siguiente diapositiva: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Realizar una lista nueva  (array) que contenga todos los tipos de productos (no cantidades), consejo: utilizar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Object.keys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Array.includes.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Mostrar el array por consola.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Posteriormente, obtener el total de productos vendidos por todos los objetos (utilizar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Object.values)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7" name="Google Shape;717;p18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501362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81"/>
          <p:cNvSpPr txBox="1"/>
          <p:nvPr/>
        </p:nvSpPr>
        <p:spPr>
          <a:xfrm>
            <a:off x="464850" y="309600"/>
            <a:ext cx="8214300" cy="4122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 b="0" i="0" u="none" strike="noStrike" cap="non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30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objetos =  [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manzanas:3,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peras:2,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carne:1,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jugos:5,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dulces:2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},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manzanas:1,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sandias:1,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huevos:6,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jugos:1,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panes:4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64471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1168980"/>
            <a:ext cx="6221400" cy="264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02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Javascript</a:t>
            </a:r>
            <a:endParaRPr lang="es"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18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48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Repaso general</a:t>
            </a:r>
            <a:endParaRPr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67"/>
          <p:cNvSpPr txBox="1"/>
          <p:nvPr/>
        </p:nvSpPr>
        <p:spPr>
          <a:xfrm>
            <a:off x="914400" y="2202300"/>
            <a:ext cx="69555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Javascript y ES7, ES8 y ES9</a:t>
            </a: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68"/>
          <p:cNvSpPr txBox="1"/>
          <p:nvPr/>
        </p:nvSpPr>
        <p:spPr>
          <a:xfrm>
            <a:off x="549525" y="782825"/>
            <a:ext cx="5712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hay de nuevo?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9" name="Google Shape;619;p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168"/>
          <p:cNvSpPr txBox="1"/>
          <p:nvPr/>
        </p:nvSpPr>
        <p:spPr>
          <a:xfrm>
            <a:off x="360000" y="1669800"/>
            <a:ext cx="4350750" cy="330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Las principales funcionalidades de este release son: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Se introduce el operador 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exponencial **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, independizándose poco a poco de la librería Math.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Manejo de 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array includes. 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Éste nos permitirá saber si algún elemento existe dentro del arreglo.</a:t>
            </a:r>
          </a:p>
          <a:p>
            <a:pPr marL="457200" indent="-314325"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Object.entries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Object.values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Object.keys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 para un mejor control interno sobre las propiedades de un objeto.</a:t>
            </a:r>
          </a:p>
          <a:p>
            <a:pPr marL="457200" indent="-314325"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Mayor control a los objetos con operadores </a:t>
            </a: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rest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spread 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(aplicable también a </a:t>
            </a: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arrays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)</a:t>
            </a:r>
          </a:p>
          <a:p>
            <a:pPr marL="457200" indent="-314325">
              <a:buClr>
                <a:schemeClr val="accent4"/>
              </a:buClr>
              <a:buSzPts val="1350"/>
              <a:buFont typeface="DM Sans"/>
              <a:buChar char="✓"/>
            </a:pPr>
            <a:endParaRPr lang="es-ES"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21" name="Google Shape;621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175" y="2150988"/>
            <a:ext cx="3475172" cy="1630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70"/>
          <p:cNvSpPr txBox="1"/>
          <p:nvPr/>
        </p:nvSpPr>
        <p:spPr>
          <a:xfrm>
            <a:off x="270475" y="345975"/>
            <a:ext cx="85983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Ejemplo de uso de ** y  Array.includes</a:t>
            </a:r>
            <a:endParaRPr sz="3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6" name="Google Shape;636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75" y="1014500"/>
            <a:ext cx="8374701" cy="3369774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70"/>
          <p:cNvSpPr txBox="1"/>
          <p:nvPr/>
        </p:nvSpPr>
        <p:spPr>
          <a:xfrm>
            <a:off x="170450" y="4696650"/>
            <a:ext cx="7618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74"/>
          <p:cNvSpPr txBox="1"/>
          <p:nvPr/>
        </p:nvSpPr>
        <p:spPr>
          <a:xfrm>
            <a:off x="270475" y="193575"/>
            <a:ext cx="85983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Ejemplo de uso de Object.entries, Object.keys, Object.values</a:t>
            </a:r>
            <a:endParaRPr sz="3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5" name="Google Shape;665;p174"/>
          <p:cNvSpPr txBox="1"/>
          <p:nvPr/>
        </p:nvSpPr>
        <p:spPr>
          <a:xfrm>
            <a:off x="422275" y="4141450"/>
            <a:ext cx="861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EJEMPLO DE USO DE SPREAD OPERATOR Y REST OPERATOR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6" name="Google Shape;666;p174"/>
          <p:cNvSpPr txBox="1"/>
          <p:nvPr/>
        </p:nvSpPr>
        <p:spPr>
          <a:xfrm>
            <a:off x="170450" y="4696650"/>
            <a:ext cx="7778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Nota: reduce es un método complejo al momento de utilizarlo, puede aprovecharse este ejemplo para ahondar en él.</a:t>
            </a:r>
            <a:endParaRPr sz="11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67" name="Google Shape;667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200" y="1358551"/>
            <a:ext cx="7958199" cy="32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78"/>
          <p:cNvSpPr txBox="1"/>
          <p:nvPr/>
        </p:nvSpPr>
        <p:spPr>
          <a:xfrm>
            <a:off x="270475" y="193575"/>
            <a:ext cx="85983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Ejemplo de uso de spread operator y rest operator</a:t>
            </a:r>
            <a:endParaRPr sz="35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5" name="Google Shape;695;p178"/>
          <p:cNvSpPr txBox="1"/>
          <p:nvPr/>
        </p:nvSpPr>
        <p:spPr>
          <a:xfrm>
            <a:off x="422275" y="4141450"/>
            <a:ext cx="861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EJEMPLO DE USO DE SPREAD OPERATOR Y REST OPERATOR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96" name="Google Shape;696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870" y="1241575"/>
            <a:ext cx="6337516" cy="34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08"/>
          <p:cNvSpPr txBox="1"/>
          <p:nvPr/>
        </p:nvSpPr>
        <p:spPr>
          <a:xfrm>
            <a:off x="588074" y="753963"/>
            <a:ext cx="8383125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¡Funciones útiles que deberías conocer…!</a:t>
            </a:r>
            <a:endParaRPr sz="35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0" name="Google Shape;410;p108"/>
          <p:cNvSpPr txBox="1"/>
          <p:nvPr/>
        </p:nvSpPr>
        <p:spPr>
          <a:xfrm>
            <a:off x="588075" y="1921765"/>
            <a:ext cx="4634400" cy="205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array.forEach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 ()</a:t>
            </a: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array.map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 ()</a:t>
            </a: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array.reduce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 ()</a:t>
            </a:r>
          </a:p>
          <a:p>
            <a:pPr marL="457200" marR="0" lvl="0" indent="-3143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array.every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()</a:t>
            </a:r>
          </a:p>
          <a:p>
            <a:pPr marL="457200" marR="0" lvl="0" indent="-3143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array.filter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()</a:t>
            </a: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Array.isArray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()</a:t>
            </a: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endParaRPr lang="es-ES"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endParaRPr lang="es-ES"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Desestructuración (de </a:t>
            </a: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arrays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 y de objetos)</a:t>
            </a:r>
          </a:p>
        </p:txBody>
      </p:sp>
      <p:sp>
        <p:nvSpPr>
          <p:cNvPr id="2" name="Google Shape;618;p168">
            <a:extLst>
              <a:ext uri="{FF2B5EF4-FFF2-40B4-BE49-F238E27FC236}">
                <a16:creationId xmlns:a16="http://schemas.microsoft.com/office/drawing/2014/main" id="{490D5483-56FD-8EDB-BC48-CCE2426E2342}"/>
              </a:ext>
            </a:extLst>
          </p:cNvPr>
          <p:cNvSpPr txBox="1"/>
          <p:nvPr/>
        </p:nvSpPr>
        <p:spPr>
          <a:xfrm>
            <a:off x="536324" y="251225"/>
            <a:ext cx="8118076" cy="43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80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Antes de continuar con la recorrida por las versiones de ECMAScript…</a:t>
            </a:r>
            <a:endParaRPr sz="18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26" name="Picture 2" descr="Tips Javascript: Uso de filter, map y reduce">
            <a:extLst>
              <a:ext uri="{FF2B5EF4-FFF2-40B4-BE49-F238E27FC236}">
                <a16:creationId xmlns:a16="http://schemas.microsoft.com/office/drawing/2014/main" id="{B19D213B-0A65-37D1-7554-0E2EF1748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636" y="1741656"/>
            <a:ext cx="3985988" cy="2321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2786</TotalTime>
  <Words>797</Words>
  <Application>Microsoft Office PowerPoint</Application>
  <PresentationFormat>Presentación en pantalla (16:9)</PresentationFormat>
  <Paragraphs>96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21</vt:i4>
      </vt:variant>
    </vt:vector>
  </HeadingPairs>
  <TitlesOfParts>
    <vt:vector size="30" baseType="lpstr">
      <vt:lpstr>Arial</vt:lpstr>
      <vt:lpstr>Anton</vt:lpstr>
      <vt:lpstr>Helvetica Neue Light</vt:lpstr>
      <vt:lpstr>Courier New</vt:lpstr>
      <vt:lpstr>DM Sans</vt:lpstr>
      <vt:lpstr>Simple Light</vt:lpstr>
      <vt:lpstr>Coderhouse</vt:lpstr>
      <vt:lpstr>Coder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30</cp:revision>
  <dcterms:modified xsi:type="dcterms:W3CDTF">2023-10-27T20:59:08Z</dcterms:modified>
</cp:coreProperties>
</file>